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28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66" d="100"/>
          <a:sy n="66" d="100"/>
        </p:scale>
        <p:origin x="-60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A18EA-CB86-460B-BAE5-B060C4ABB021}" type="datetimeFigureOut">
              <a:rPr lang="fr-FR" smtClean="0"/>
              <a:pPr/>
              <a:t>06/12/2009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46416-3C8F-4202-8A96-9F9F3CCE8DE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rgbClr val="6728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2" name="Image 1" descr="P101093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-1" y="3286124"/>
            <a:ext cx="4762499" cy="3571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E:\DCIM\101_PANA\P10109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268149"/>
            <a:ext cx="4786314" cy="358985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14282" y="214290"/>
            <a:ext cx="7000924" cy="13573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fr-F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Activité Marron - Noire</a:t>
            </a:r>
            <a:endParaRPr lang="fr-F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1571612"/>
            <a:ext cx="64294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Judo Mauricie </a:t>
            </a:r>
            <a:r>
              <a:rPr lang="fr-CA" sz="26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inc</a:t>
            </a:r>
            <a:r>
              <a:rPr lang="fr-CA" sz="2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.</a:t>
            </a:r>
          </a:p>
          <a:p>
            <a:pPr algn="ctr"/>
            <a:r>
              <a:rPr lang="fr-CA" sz="2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i</a:t>
            </a:r>
            <a:r>
              <a:rPr lang="fr-CA" sz="2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nvite tous les judokas,  marron ou noire de la </a:t>
            </a:r>
            <a:r>
              <a:rPr lang="fr-CA" sz="26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mauricie</a:t>
            </a:r>
            <a:r>
              <a:rPr lang="fr-CA" sz="2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, actifs ou non :</a:t>
            </a:r>
            <a:endParaRPr lang="fr-CA" sz="2600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071802" y="5027425"/>
            <a:ext cx="2928958" cy="16312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y Engraved LET" pitchFamily="2" charset="0"/>
                <a:cs typeface="Aharoni" pitchFamily="2" charset="-79"/>
              </a:rPr>
              <a:t> Kata</a:t>
            </a:r>
            <a:endParaRPr lang="fr-CA" sz="2000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cademy Engraved LET" pitchFamily="2" charset="0"/>
              <a:cs typeface="Aharoni" pitchFamily="2" charset="-79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fr-CA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cademy Engraved LET" pitchFamily="2" charset="0"/>
              </a:rPr>
              <a:t>Démonstrations </a:t>
            </a:r>
            <a:r>
              <a:rPr lang="fr-CA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cademy Engraved LET" pitchFamily="2" charset="0"/>
              </a:rPr>
              <a:t>techniques </a:t>
            </a:r>
            <a:r>
              <a:rPr lang="fr-CA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cademy Engraved LET" pitchFamily="2" charset="0"/>
              </a:rPr>
              <a:t>favorites</a:t>
            </a:r>
            <a:endParaRPr lang="fr-CA" sz="2000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Academy Engraved LET" pitchFamily="2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fr-CA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cademy Engraved LET" pitchFamily="2" charset="0"/>
              </a:rPr>
              <a:t>Partage </a:t>
            </a:r>
            <a:r>
              <a:rPr lang="fr-CA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cademy Engraved LET" pitchFamily="2" charset="0"/>
              </a:rPr>
              <a:t>de judo entre </a:t>
            </a:r>
            <a:r>
              <a:rPr lang="fr-CA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cademy Engraved LET" pitchFamily="2" charset="0"/>
              </a:rPr>
              <a:t>nouveaux </a:t>
            </a:r>
            <a:r>
              <a:rPr lang="fr-CA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cademy Engraved LET" pitchFamily="2" charset="0"/>
              </a:rPr>
              <a:t>et anciens</a:t>
            </a:r>
            <a:endParaRPr lang="fr-CA" sz="2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Academy Engraved LET" pitchFamily="2" charset="0"/>
            </a:endParaRPr>
          </a:p>
        </p:txBody>
      </p:sp>
      <p:pic>
        <p:nvPicPr>
          <p:cNvPr id="11" name="Image 10" descr="JudoMaurici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58082" y="285728"/>
            <a:ext cx="1549400" cy="154940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928662" y="3357562"/>
            <a:ext cx="735811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Samedi</a:t>
            </a:r>
            <a:r>
              <a:rPr lang="fr-CA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, 19 Décembre 2009</a:t>
            </a:r>
          </a:p>
          <a:p>
            <a:pPr algn="ctr"/>
            <a:r>
              <a:rPr lang="fr-CA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Heure: 13h00</a:t>
            </a:r>
          </a:p>
          <a:p>
            <a:pPr algn="ctr"/>
            <a:r>
              <a:rPr lang="fr-CA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Lieu: Club de Judo </a:t>
            </a:r>
            <a:r>
              <a:rPr lang="fr-CA" sz="32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Seikidokan</a:t>
            </a:r>
            <a:endParaRPr lang="fr-CA" sz="32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50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Mylene</dc:creator>
  <cp:lastModifiedBy>Philippe Davidson</cp:lastModifiedBy>
  <cp:revision>23</cp:revision>
  <dcterms:created xsi:type="dcterms:W3CDTF">2009-11-24T22:11:52Z</dcterms:created>
  <dcterms:modified xsi:type="dcterms:W3CDTF">2009-12-06T17:57:30Z</dcterms:modified>
</cp:coreProperties>
</file>